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60" r:id="rId3"/>
    <p:sldId id="262" r:id="rId4"/>
    <p:sldId id="263" r:id="rId5"/>
    <p:sldId id="264" r:id="rId6"/>
    <p:sldId id="265" r:id="rId7"/>
    <p:sldId id="267" r:id="rId8"/>
    <p:sldId id="266" r:id="rId9"/>
    <p:sldId id="268" r:id="rId10"/>
    <p:sldId id="269" r:id="rId11"/>
    <p:sldId id="271" r:id="rId12"/>
    <p:sldId id="270" r:id="rId13"/>
    <p:sldId id="272" r:id="rId14"/>
    <p:sldId id="274" r:id="rId15"/>
    <p:sldId id="261" r:id="rId16"/>
    <p:sldId id="273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uel silva" initials="ss" lastIdx="1" clrIdx="0">
    <p:extLst>
      <p:ext uri="{19B8F6BF-5375-455C-9EA6-DF929625EA0E}">
        <p15:presenceInfo xmlns:p15="http://schemas.microsoft.com/office/powerpoint/2012/main" userId="0a255ff2300bfc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49DFC2-3E59-4B91-8487-858636BF0C74}" v="125" dt="2021-10-28T17:02:24.310"/>
    <p1510:client id="{8CCD6836-033E-4AEB-AC1D-D21EB8E0C3AD}" v="23" dt="2021-10-28T00:51:18.9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2" autoAdjust="0"/>
    <p:restoredTop sz="94660"/>
  </p:normalViewPr>
  <p:slideViewPr>
    <p:cSldViewPr snapToGrid="0">
      <p:cViewPr>
        <p:scale>
          <a:sx n="78" d="100"/>
          <a:sy n="78" d="100"/>
        </p:scale>
        <p:origin x="84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8T14:24:13.610" idx="1">
    <p:pos x="7693" y="521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B3625-4C4A-40F6-A52F-A0A92178D875}" type="datetimeFigureOut">
              <a:rPr lang="pt-BR" smtClean="0"/>
              <a:t>28/10/2021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5750A-11C0-4D4E-98B2-A04C17A3B3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4917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5750A-11C0-4D4E-98B2-A04C17A3B36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3849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61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36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39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10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94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64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07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28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46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2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TZE9gVF1QbA?start=42&amp;feature=oembed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8">
            <a:extLst>
              <a:ext uri="{FF2B5EF4-FFF2-40B4-BE49-F238E27FC236}">
                <a16:creationId xmlns:a16="http://schemas.microsoft.com/office/drawing/2014/main" id="{D6F5F07B-A917-442C-82D5-5719737E9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10">
            <a:extLst>
              <a:ext uri="{FF2B5EF4-FFF2-40B4-BE49-F238E27FC236}">
                <a16:creationId xmlns:a16="http://schemas.microsoft.com/office/drawing/2014/main" id="{646C6347-670A-4289-8E1E-A6D48C2F2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92680" y="4888753"/>
            <a:ext cx="6792885" cy="1969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45196E9-03A4-438A-B85E-4CEB070DB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15" y="5315723"/>
            <a:ext cx="2654651" cy="866556"/>
            <a:chOff x="-16915" y="5315723"/>
            <a:chExt cx="2654651" cy="866556"/>
          </a:xfrm>
        </p:grpSpPr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982DB46C-F13E-4ED7-90F3-47B25A085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97" y="5318621"/>
              <a:ext cx="163660" cy="104334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F698AC9-5CD1-4A7F-8D25-5787F7E8E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325" y="5333112"/>
              <a:ext cx="143728" cy="85979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580965AB-01A6-476C-8F50-ED2350820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6792" y="5315723"/>
              <a:ext cx="163660" cy="92743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E3C0DF2F-3170-4A79-ADAA-4BC015B24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68934" y="5422066"/>
              <a:ext cx="147925" cy="82115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2">
              <a:extLst>
                <a:ext uri="{FF2B5EF4-FFF2-40B4-BE49-F238E27FC236}">
                  <a16:creationId xmlns:a16="http://schemas.microsoft.com/office/drawing/2014/main" id="{631A2BD3-8DA4-49DA-961C-2A84252DD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67612" y="5362095"/>
              <a:ext cx="178347" cy="117858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3">
              <a:extLst>
                <a:ext uri="{FF2B5EF4-FFF2-40B4-BE49-F238E27FC236}">
                  <a16:creationId xmlns:a16="http://schemas.microsoft.com/office/drawing/2014/main" id="{B3462A74-8748-4CC2-A7DC-0F765B734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780" y="5365958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6">
              <a:extLst>
                <a:ext uri="{FF2B5EF4-FFF2-40B4-BE49-F238E27FC236}">
                  <a16:creationId xmlns:a16="http://schemas.microsoft.com/office/drawing/2014/main" id="{3FD72CB2-5280-4C42-ABD9-AC2202E75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89687" y="5387211"/>
              <a:ext cx="15107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7BB6BA01-F7D6-431B-97F7-2DAD44DF9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4235" y="5387211"/>
              <a:ext cx="155267" cy="111097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6CBFA44B-13FA-4E01-8EC8-3C2E03DC7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38324" y="5419091"/>
              <a:ext cx="151070" cy="82115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30">
              <a:extLst>
                <a:ext uri="{FF2B5EF4-FFF2-40B4-BE49-F238E27FC236}">
                  <a16:creationId xmlns:a16="http://schemas.microsoft.com/office/drawing/2014/main" id="{0B5F8AEE-90EF-4529-B573-77F764D89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9508" y="5437447"/>
              <a:ext cx="11540" cy="676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3">
              <a:extLst>
                <a:ext uri="{FF2B5EF4-FFF2-40B4-BE49-F238E27FC236}">
                  <a16:creationId xmlns:a16="http://schemas.microsoft.com/office/drawing/2014/main" id="{56BAE621-EB8E-4E88-9B1A-F840BFE65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5539" y="5655776"/>
              <a:ext cx="169954" cy="88879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51">
              <a:extLst>
                <a:ext uri="{FF2B5EF4-FFF2-40B4-BE49-F238E27FC236}">
                  <a16:creationId xmlns:a16="http://schemas.microsoft.com/office/drawing/2014/main" id="{14B4DED6-A4BF-4F3B-B1FC-82825676B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4310" y="5695386"/>
              <a:ext cx="136383" cy="107233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52">
              <a:extLst>
                <a:ext uri="{FF2B5EF4-FFF2-40B4-BE49-F238E27FC236}">
                  <a16:creationId xmlns:a16="http://schemas.microsoft.com/office/drawing/2014/main" id="{E93A246E-C93F-4DCB-8EB4-8AE46BC81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8689" y="5702146"/>
              <a:ext cx="140580" cy="96607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3">
              <a:extLst>
                <a:ext uri="{FF2B5EF4-FFF2-40B4-BE49-F238E27FC236}">
                  <a16:creationId xmlns:a16="http://schemas.microsoft.com/office/drawing/2014/main" id="{2D8ABAA9-E978-42EE-9895-4A97F33EA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2878" y="5708910"/>
              <a:ext cx="151070" cy="93707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4">
              <a:extLst>
                <a:ext uri="{FF2B5EF4-FFF2-40B4-BE49-F238E27FC236}">
                  <a16:creationId xmlns:a16="http://schemas.microsoft.com/office/drawing/2014/main" id="{1BDBC350-8F9F-44B7-8860-EE05E4556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6967" y="5706011"/>
              <a:ext cx="159463" cy="124621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5">
              <a:extLst>
                <a:ext uri="{FF2B5EF4-FFF2-40B4-BE49-F238E27FC236}">
                  <a16:creationId xmlns:a16="http://schemas.microsoft.com/office/drawing/2014/main" id="{8CC1825B-07E8-4D9A-99FC-AF22F9D70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3122" y="5712773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C48670A5-7175-4E13-BCF9-70B92BFB7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20153" y="5708910"/>
              <a:ext cx="166807" cy="111097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9">
              <a:extLst>
                <a:ext uri="{FF2B5EF4-FFF2-40B4-BE49-F238E27FC236}">
                  <a16:creationId xmlns:a16="http://schemas.microsoft.com/office/drawing/2014/main" id="{F4203D1F-0C38-4CC7-9667-06D91693C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2641" y="5752382"/>
              <a:ext cx="146874" cy="92743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60">
              <a:extLst>
                <a:ext uri="{FF2B5EF4-FFF2-40B4-BE49-F238E27FC236}">
                  <a16:creationId xmlns:a16="http://schemas.microsoft.com/office/drawing/2014/main" id="{7C6039CA-A1B7-4086-B035-CF1A0B147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83476" y="5759145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1">
              <a:extLst>
                <a:ext uri="{FF2B5EF4-FFF2-40B4-BE49-F238E27FC236}">
                  <a16:creationId xmlns:a16="http://schemas.microsoft.com/office/drawing/2014/main" id="{BCF25F37-4F50-4174-88D1-A3A43F614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75125" y="5777501"/>
              <a:ext cx="162611" cy="117858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8">
              <a:extLst>
                <a:ext uri="{FF2B5EF4-FFF2-40B4-BE49-F238E27FC236}">
                  <a16:creationId xmlns:a16="http://schemas.microsoft.com/office/drawing/2014/main" id="{F076F369-289A-4E93-BF39-B4C99E16B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77682" y="5999693"/>
              <a:ext cx="175200" cy="88879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9">
              <a:extLst>
                <a:ext uri="{FF2B5EF4-FFF2-40B4-BE49-F238E27FC236}">
                  <a16:creationId xmlns:a16="http://schemas.microsoft.com/office/drawing/2014/main" id="{F014AE29-4A4C-418D-8D72-233AECCE7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1989" y="6002592"/>
              <a:ext cx="146874" cy="82115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80">
              <a:extLst>
                <a:ext uri="{FF2B5EF4-FFF2-40B4-BE49-F238E27FC236}">
                  <a16:creationId xmlns:a16="http://schemas.microsoft.com/office/drawing/2014/main" id="{169B666F-51A1-4D47-851D-BF226C536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41048" y="6010321"/>
              <a:ext cx="147925" cy="78251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1">
              <a:extLst>
                <a:ext uri="{FF2B5EF4-FFF2-40B4-BE49-F238E27FC236}">
                  <a16:creationId xmlns:a16="http://schemas.microsoft.com/office/drawing/2014/main" id="{1D47E7BB-91A2-4C01-848C-7528FB8DC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25393" y="6033732"/>
              <a:ext cx="166807" cy="107233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82">
              <a:extLst>
                <a:ext uri="{FF2B5EF4-FFF2-40B4-BE49-F238E27FC236}">
                  <a16:creationId xmlns:a16="http://schemas.microsoft.com/office/drawing/2014/main" id="{E8C443E6-6590-4FA5-9143-C734D59DC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09181" y="6017051"/>
              <a:ext cx="152120" cy="82115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3">
              <a:extLst>
                <a:ext uri="{FF2B5EF4-FFF2-40B4-BE49-F238E27FC236}">
                  <a16:creationId xmlns:a16="http://schemas.microsoft.com/office/drawing/2014/main" id="{8AE369CB-90BC-49E0-84E4-E46339759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54774" y="5995829"/>
              <a:ext cx="155267" cy="186450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4">
              <a:extLst>
                <a:ext uri="{FF2B5EF4-FFF2-40B4-BE49-F238E27FC236}">
                  <a16:creationId xmlns:a16="http://schemas.microsoft.com/office/drawing/2014/main" id="{DC1D6E23-7CDE-45A3-B8E0-2C5D1BDE7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3175" y="6023846"/>
              <a:ext cx="155267" cy="104334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6">
              <a:extLst>
                <a:ext uri="{FF2B5EF4-FFF2-40B4-BE49-F238E27FC236}">
                  <a16:creationId xmlns:a16="http://schemas.microsoft.com/office/drawing/2014/main" id="{AF542CA1-45D2-4197-B34E-0A63A758B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8039" y="5997552"/>
              <a:ext cx="155267" cy="133317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9">
              <a:extLst>
                <a:ext uri="{FF2B5EF4-FFF2-40B4-BE49-F238E27FC236}">
                  <a16:creationId xmlns:a16="http://schemas.microsoft.com/office/drawing/2014/main" id="{5ED5642D-E343-41C8-8FF3-3368A8660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7910" y="6020947"/>
              <a:ext cx="159463" cy="110131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0">
              <a:extLst>
                <a:ext uri="{FF2B5EF4-FFF2-40B4-BE49-F238E27FC236}">
                  <a16:creationId xmlns:a16="http://schemas.microsoft.com/office/drawing/2014/main" id="{BDD03E24-B855-4A54-9C06-9665F8E96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28967" y="6096297"/>
              <a:ext cx="3148" cy="1062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4B98C702-29E3-4C5E-AA82-64BAC1F2A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6915" y="5717258"/>
              <a:ext cx="155267" cy="104334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B9709B-28DB-4BE5-9BA0-118925967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37993" y="5355502"/>
            <a:ext cx="2606653" cy="855929"/>
            <a:chOff x="9537993" y="5355502"/>
            <a:chExt cx="2606653" cy="855929"/>
          </a:xfrm>
        </p:grpSpPr>
        <p:sp>
          <p:nvSpPr>
            <p:cNvPr id="47" name="Freeform 66">
              <a:extLst>
                <a:ext uri="{FF2B5EF4-FFF2-40B4-BE49-F238E27FC236}">
                  <a16:creationId xmlns:a16="http://schemas.microsoft.com/office/drawing/2014/main" id="{AAA8D351-4D5D-43CA-9EA3-3A209DBA7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78674" y="5355502"/>
              <a:ext cx="155267" cy="132351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7">
              <a:extLst>
                <a:ext uri="{FF2B5EF4-FFF2-40B4-BE49-F238E27FC236}">
                  <a16:creationId xmlns:a16="http://schemas.microsoft.com/office/drawing/2014/main" id="{AEB482CE-8502-400F-A587-CEA8BF668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83551" y="5385443"/>
              <a:ext cx="186739" cy="140079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9">
              <a:extLst>
                <a:ext uri="{FF2B5EF4-FFF2-40B4-BE49-F238E27FC236}">
                  <a16:creationId xmlns:a16="http://schemas.microsoft.com/office/drawing/2014/main" id="{B86FDE7E-057E-44EF-9209-38C5CD45C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4946" y="5363231"/>
              <a:ext cx="171003" cy="132351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70">
              <a:extLst>
                <a:ext uri="{FF2B5EF4-FFF2-40B4-BE49-F238E27FC236}">
                  <a16:creationId xmlns:a16="http://schemas.microsoft.com/office/drawing/2014/main" id="{9DAEC7B8-1258-418C-8918-40304A03F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92104" y="5434720"/>
              <a:ext cx="155267" cy="89843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1">
              <a:extLst>
                <a:ext uri="{FF2B5EF4-FFF2-40B4-BE49-F238E27FC236}">
                  <a16:creationId xmlns:a16="http://schemas.microsoft.com/office/drawing/2014/main" id="{7B3E59D7-9F28-4FEB-8725-3474C434C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83877" y="5369993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2">
              <a:extLst>
                <a:ext uri="{FF2B5EF4-FFF2-40B4-BE49-F238E27FC236}">
                  <a16:creationId xmlns:a16="http://schemas.microsoft.com/office/drawing/2014/main" id="{FB6EF793-0487-49E6-ACD6-A61029C0A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5307" y="5373856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4">
              <a:extLst>
                <a:ext uri="{FF2B5EF4-FFF2-40B4-BE49-F238E27FC236}">
                  <a16:creationId xmlns:a16="http://schemas.microsoft.com/office/drawing/2014/main" id="{DDB8BBFA-C9D7-4F60-A252-7ED1743E4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8846" y="5384484"/>
              <a:ext cx="162611" cy="142976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85">
              <a:extLst>
                <a:ext uri="{FF2B5EF4-FFF2-40B4-BE49-F238E27FC236}">
                  <a16:creationId xmlns:a16="http://schemas.microsoft.com/office/drawing/2014/main" id="{A0FF6E41-0C56-4070-B2E2-2B584C578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29202" y="5420227"/>
              <a:ext cx="151070" cy="114961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87">
              <a:extLst>
                <a:ext uri="{FF2B5EF4-FFF2-40B4-BE49-F238E27FC236}">
                  <a16:creationId xmlns:a16="http://schemas.microsoft.com/office/drawing/2014/main" id="{BF2AC548-3795-4AF1-B887-1983F7F8A9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85183" y="5434718"/>
              <a:ext cx="159463" cy="107233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8">
              <a:extLst>
                <a:ext uri="{FF2B5EF4-FFF2-40B4-BE49-F238E27FC236}">
                  <a16:creationId xmlns:a16="http://schemas.microsoft.com/office/drawing/2014/main" id="{2BDFC7FA-5D85-4F31-B712-6E0C0D7B04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2576" y="5441480"/>
              <a:ext cx="7345" cy="77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4">
              <a:extLst>
                <a:ext uri="{FF2B5EF4-FFF2-40B4-BE49-F238E27FC236}">
                  <a16:creationId xmlns:a16="http://schemas.microsoft.com/office/drawing/2014/main" id="{DD1464FA-ADAE-4DB6-A9A6-A809763A3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62936" y="5682029"/>
              <a:ext cx="163660" cy="121724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7">
              <a:extLst>
                <a:ext uri="{FF2B5EF4-FFF2-40B4-BE49-F238E27FC236}">
                  <a16:creationId xmlns:a16="http://schemas.microsoft.com/office/drawing/2014/main" id="{A247191C-2FEA-4AA3-9B1B-4F1602D26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2697" y="5695554"/>
              <a:ext cx="225557" cy="143944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01">
              <a:extLst>
                <a:ext uri="{FF2B5EF4-FFF2-40B4-BE49-F238E27FC236}">
                  <a16:creationId xmlns:a16="http://schemas.microsoft.com/office/drawing/2014/main" id="{0D1F9B54-5650-4ADE-8769-818D5AD39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36668" y="5703284"/>
              <a:ext cx="163660" cy="96607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02">
              <a:extLst>
                <a:ext uri="{FF2B5EF4-FFF2-40B4-BE49-F238E27FC236}">
                  <a16:creationId xmlns:a16="http://schemas.microsoft.com/office/drawing/2014/main" id="{1208F64B-D1E2-4308-A921-2791E4D90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20679" y="5707148"/>
              <a:ext cx="143728" cy="117858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3">
              <a:extLst>
                <a:ext uri="{FF2B5EF4-FFF2-40B4-BE49-F238E27FC236}">
                  <a16:creationId xmlns:a16="http://schemas.microsoft.com/office/drawing/2014/main" id="{DD5592E3-A816-49FE-824E-AF5845C51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31215" y="5713909"/>
              <a:ext cx="166807" cy="121724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13">
              <a:extLst>
                <a:ext uri="{FF2B5EF4-FFF2-40B4-BE49-F238E27FC236}">
                  <a16:creationId xmlns:a16="http://schemas.microsoft.com/office/drawing/2014/main" id="{048AF30C-3E40-4065-A7E2-A78D26B0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873344" y="5768007"/>
              <a:ext cx="11540" cy="1062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17">
              <a:extLst>
                <a:ext uri="{FF2B5EF4-FFF2-40B4-BE49-F238E27FC236}">
                  <a16:creationId xmlns:a16="http://schemas.microsoft.com/office/drawing/2014/main" id="{C126D247-0C11-4EAB-BE52-A4D807955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4651" y="5789263"/>
              <a:ext cx="8392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18">
              <a:extLst>
                <a:ext uri="{FF2B5EF4-FFF2-40B4-BE49-F238E27FC236}">
                  <a16:creationId xmlns:a16="http://schemas.microsoft.com/office/drawing/2014/main" id="{A15D480B-DA3E-4F00-BDEA-52E018D2C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68732" y="5793126"/>
              <a:ext cx="155267" cy="113994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19">
              <a:extLst>
                <a:ext uri="{FF2B5EF4-FFF2-40B4-BE49-F238E27FC236}">
                  <a16:creationId xmlns:a16="http://schemas.microsoft.com/office/drawing/2014/main" id="{171F133F-A692-4513-A861-47BDCCC8F6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85475" y="5778637"/>
              <a:ext cx="151070" cy="178722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29">
              <a:extLst>
                <a:ext uri="{FF2B5EF4-FFF2-40B4-BE49-F238E27FC236}">
                  <a16:creationId xmlns:a16="http://schemas.microsoft.com/office/drawing/2014/main" id="{E160D945-C924-441B-827A-C27206D18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856939" y="6016316"/>
              <a:ext cx="175200" cy="129453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36">
              <a:extLst>
                <a:ext uri="{FF2B5EF4-FFF2-40B4-BE49-F238E27FC236}">
                  <a16:creationId xmlns:a16="http://schemas.microsoft.com/office/drawing/2014/main" id="{CE529D6B-DA12-4C21-8816-B7C0655DC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66127" y="6053962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37">
              <a:extLst>
                <a:ext uri="{FF2B5EF4-FFF2-40B4-BE49-F238E27FC236}">
                  <a16:creationId xmlns:a16="http://schemas.microsoft.com/office/drawing/2014/main" id="{8BD20D1C-AFD2-46C5-B874-E1E6575AB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75525" y="6056651"/>
              <a:ext cx="151070" cy="111097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38">
              <a:extLst>
                <a:ext uri="{FF2B5EF4-FFF2-40B4-BE49-F238E27FC236}">
                  <a16:creationId xmlns:a16="http://schemas.microsoft.com/office/drawing/2014/main" id="{1553F3A5-DAE1-4BE4-A62C-DC0B2B076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6254" y="6033198"/>
              <a:ext cx="139530" cy="93707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9">
              <a:extLst>
                <a:ext uri="{FF2B5EF4-FFF2-40B4-BE49-F238E27FC236}">
                  <a16:creationId xmlns:a16="http://schemas.microsoft.com/office/drawing/2014/main" id="{7248432C-E709-4AB9-B196-B17BABF54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68732" y="6068454"/>
              <a:ext cx="155267" cy="103369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2">
              <a:extLst>
                <a:ext uri="{FF2B5EF4-FFF2-40B4-BE49-F238E27FC236}">
                  <a16:creationId xmlns:a16="http://schemas.microsoft.com/office/drawing/2014/main" id="{87579DF1-0CD1-48D7-9B6C-2B437C7B0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71579" y="6104198"/>
              <a:ext cx="4197" cy="676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43">
              <a:extLst>
                <a:ext uri="{FF2B5EF4-FFF2-40B4-BE49-F238E27FC236}">
                  <a16:creationId xmlns:a16="http://schemas.microsoft.com/office/drawing/2014/main" id="{51C5165A-A8BD-4E8A-BB51-96ADB4E0C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43088" y="6079948"/>
              <a:ext cx="143728" cy="92743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44">
              <a:extLst>
                <a:ext uri="{FF2B5EF4-FFF2-40B4-BE49-F238E27FC236}">
                  <a16:creationId xmlns:a16="http://schemas.microsoft.com/office/drawing/2014/main" id="{3318A639-15FE-47E4-883D-24F0DAF6B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05366" y="6104198"/>
              <a:ext cx="167855" cy="107233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45">
              <a:extLst>
                <a:ext uri="{FF2B5EF4-FFF2-40B4-BE49-F238E27FC236}">
                  <a16:creationId xmlns:a16="http://schemas.microsoft.com/office/drawing/2014/main" id="{B03EC112-0D5C-48DA-93EE-940B74A62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002" y="6110961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69010010-E67A-4065-8312-BE392BB1C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37993" y="5690234"/>
              <a:ext cx="15212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6">
              <a:extLst>
                <a:ext uri="{FF2B5EF4-FFF2-40B4-BE49-F238E27FC236}">
                  <a16:creationId xmlns:a16="http://schemas.microsoft.com/office/drawing/2014/main" id="{E208343E-229A-4E39-AF3B-DAE8625D5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39599" y="6052029"/>
              <a:ext cx="152120" cy="85979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Imagem 4">
            <a:hlinkClick r:id="" action="ppaction://media"/>
            <a:extLst>
              <a:ext uri="{FF2B5EF4-FFF2-40B4-BE49-F238E27FC236}">
                <a16:creationId xmlns:a16="http://schemas.microsoft.com/office/drawing/2014/main" id="{E4426DDA-BCF1-4621-BDF2-6421DE8362D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54428" y="-34018"/>
            <a:ext cx="12237357" cy="688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2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7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62AF94DA-821C-4E2B-AD0B-4104AF712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631853" y="-96596"/>
            <a:ext cx="3913163" cy="391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549296-F3C8-4CB6-8567-09554B5F3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892" y="1467695"/>
            <a:ext cx="11160215" cy="4402755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73F71332-7BAE-4D46-94A6-6D3C394C4C7F}"/>
              </a:ext>
            </a:extLst>
          </p:cNvPr>
          <p:cNvSpPr txBox="1"/>
          <p:nvPr/>
        </p:nvSpPr>
        <p:spPr>
          <a:xfrm>
            <a:off x="933148" y="660021"/>
            <a:ext cx="10178503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 i="1" dirty="0"/>
              <a:t>RELACIONAMENTO DOS FANDONS FAVORITOS COM AVALIAÇÕES E TEMPO DE TELA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83F11E5B-531B-4E85-A1D6-4CEDECF02B4C}"/>
              </a:ext>
            </a:extLst>
          </p:cNvPr>
          <p:cNvSpPr txBox="1"/>
          <p:nvPr/>
        </p:nvSpPr>
        <p:spPr>
          <a:xfrm>
            <a:off x="474712" y="821364"/>
            <a:ext cx="701812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Whitne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Whitney"/>
              </a:rPr>
              <a:t>Qual o ranking dos atores por rating(Star_1)?</a:t>
            </a:r>
          </a:p>
        </p:txBody>
      </p:sp>
    </p:spTree>
    <p:extLst>
      <p:ext uri="{BB962C8B-B14F-4D97-AF65-F5344CB8AC3E}">
        <p14:creationId xmlns:p14="http://schemas.microsoft.com/office/powerpoint/2010/main" val="2804606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2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7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62AF94DA-821C-4E2B-AD0B-4104AF712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631853" y="-96596"/>
            <a:ext cx="3913163" cy="391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549296-F3C8-4CB6-8567-09554B5F3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244" y="1261307"/>
            <a:ext cx="11011512" cy="4428826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21892B3D-D8E8-4F2F-A47E-A0723CAF0D07}"/>
              </a:ext>
            </a:extLst>
          </p:cNvPr>
          <p:cNvSpPr txBox="1"/>
          <p:nvPr/>
        </p:nvSpPr>
        <p:spPr>
          <a:xfrm>
            <a:off x="570600" y="566678"/>
            <a:ext cx="701812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Whitne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Whitney"/>
              </a:rPr>
              <a:t>Qual o ranking dos atores por rating(Star_2)?</a:t>
            </a:r>
          </a:p>
        </p:txBody>
      </p:sp>
    </p:spTree>
    <p:extLst>
      <p:ext uri="{BB962C8B-B14F-4D97-AF65-F5344CB8AC3E}">
        <p14:creationId xmlns:p14="http://schemas.microsoft.com/office/powerpoint/2010/main" val="415658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2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7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62AF94DA-821C-4E2B-AD0B-4104AF712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631853" y="-96596"/>
            <a:ext cx="3913163" cy="391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549296-F3C8-4CB6-8567-09554B5F3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718" y="1167017"/>
            <a:ext cx="10886517" cy="4523965"/>
          </a:xfrm>
          <a:prstGeom prst="rect">
            <a:avLst/>
          </a:prstGeom>
        </p:spPr>
      </p:pic>
      <p:sp>
        <p:nvSpPr>
          <p:cNvPr id="68" name="CaixaDeTexto 67">
            <a:extLst>
              <a:ext uri="{FF2B5EF4-FFF2-40B4-BE49-F238E27FC236}">
                <a16:creationId xmlns:a16="http://schemas.microsoft.com/office/drawing/2014/main" id="{EC21E505-58B2-47B4-B509-735098F38F35}"/>
              </a:ext>
            </a:extLst>
          </p:cNvPr>
          <p:cNvSpPr txBox="1"/>
          <p:nvPr/>
        </p:nvSpPr>
        <p:spPr>
          <a:xfrm>
            <a:off x="637106" y="491400"/>
            <a:ext cx="701812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Whitne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Whitney"/>
              </a:rPr>
              <a:t>Qual o ranking dos atores por rating(Star_3)?</a:t>
            </a:r>
          </a:p>
        </p:txBody>
      </p:sp>
    </p:spTree>
    <p:extLst>
      <p:ext uri="{BB962C8B-B14F-4D97-AF65-F5344CB8AC3E}">
        <p14:creationId xmlns:p14="http://schemas.microsoft.com/office/powerpoint/2010/main" val="2492013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2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7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62AF94DA-821C-4E2B-AD0B-4104AF712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631853" y="-96596"/>
            <a:ext cx="3913163" cy="391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549296-F3C8-4CB6-8567-09554B5F3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3403" y="916736"/>
            <a:ext cx="9745194" cy="5024527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B6A70813-9BE9-4803-85A4-3C6F7F6D1D12}"/>
              </a:ext>
            </a:extLst>
          </p:cNvPr>
          <p:cNvSpPr txBox="1"/>
          <p:nvPr/>
        </p:nvSpPr>
        <p:spPr>
          <a:xfrm>
            <a:off x="1138923" y="222107"/>
            <a:ext cx="701812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Whitne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Whitney"/>
              </a:rPr>
              <a:t>Qual a lista de personagens com maior tempo de duração em tela?</a:t>
            </a:r>
          </a:p>
        </p:txBody>
      </p:sp>
    </p:spTree>
    <p:extLst>
      <p:ext uri="{BB962C8B-B14F-4D97-AF65-F5344CB8AC3E}">
        <p14:creationId xmlns:p14="http://schemas.microsoft.com/office/powerpoint/2010/main" val="2873602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2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7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62AF94DA-821C-4E2B-AD0B-4104AF712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631853" y="-96596"/>
            <a:ext cx="3913163" cy="391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4B6793-AE18-4EED-9D50-E39A22B3E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442" y="220843"/>
            <a:ext cx="11105116" cy="597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7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2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7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62AF94DA-821C-4E2B-AD0B-4104AF712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631853" y="-96596"/>
            <a:ext cx="3913163" cy="391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4B6793-AE18-4EED-9D50-E39A22B3E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584" y="305315"/>
            <a:ext cx="10393410" cy="583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76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2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7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62AF94DA-821C-4E2B-AD0B-4104AF712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631853" y="-96596"/>
            <a:ext cx="3913163" cy="391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4B6793-AE18-4EED-9D50-E39A22B3E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584" y="402537"/>
            <a:ext cx="10393410" cy="564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26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7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127D77F-499A-4455-8F8D-241349435A8D}"/>
              </a:ext>
            </a:extLst>
          </p:cNvPr>
          <p:cNvSpPr txBox="1"/>
          <p:nvPr/>
        </p:nvSpPr>
        <p:spPr>
          <a:xfrm>
            <a:off x="4148424" y="566512"/>
            <a:ext cx="4153934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Batang" panose="02030600000101010101" pitchFamily="18" charset="-127"/>
                <a:ea typeface="Batang" panose="02030600000101010101" pitchFamily="18" charset="-127"/>
              </a:rPr>
              <a:t>PROJETO – MÓDULO 3 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ED5A355A-F2BA-43BC-9E70-036BE68B712A}"/>
              </a:ext>
            </a:extLst>
          </p:cNvPr>
          <p:cNvSpPr txBox="1"/>
          <p:nvPr/>
        </p:nvSpPr>
        <p:spPr>
          <a:xfrm>
            <a:off x="1907822" y="2612182"/>
            <a:ext cx="8827534" cy="13849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Batang" panose="02030600000101010101" pitchFamily="18" charset="-127"/>
                <a:ea typeface="Batang" panose="02030600000101010101" pitchFamily="18" charset="-127"/>
              </a:rPr>
              <a:t>OS DECLÍNIOS E SUCESSO DE </a:t>
            </a:r>
          </a:p>
          <a:p>
            <a:pPr algn="ctr"/>
            <a:r>
              <a:rPr lang="pt-BR" sz="4400" b="1" dirty="0">
                <a:latin typeface="Batang" panose="02030600000101010101" pitchFamily="18" charset="-127"/>
                <a:ea typeface="Batang" panose="02030600000101010101" pitchFamily="18" charset="-127"/>
              </a:rPr>
              <a:t>“GAME OF THRONES”</a:t>
            </a:r>
          </a:p>
        </p:txBody>
      </p:sp>
    </p:spTree>
    <p:extLst>
      <p:ext uri="{BB962C8B-B14F-4D97-AF65-F5344CB8AC3E}">
        <p14:creationId xmlns:p14="http://schemas.microsoft.com/office/powerpoint/2010/main" val="1154652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2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7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62AF94DA-821C-4E2B-AD0B-4104AF712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631853" y="-96596"/>
            <a:ext cx="3913163" cy="391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B670400-4498-4FC9-A9F4-EA954038B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727" y="1020091"/>
            <a:ext cx="10908550" cy="504889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DF1538A-527F-4545-B295-D8420F221AD2}"/>
              </a:ext>
            </a:extLst>
          </p:cNvPr>
          <p:cNvSpPr txBox="1"/>
          <p:nvPr/>
        </p:nvSpPr>
        <p:spPr>
          <a:xfrm>
            <a:off x="617977" y="191503"/>
            <a:ext cx="10545387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b="0" i="0" dirty="0">
              <a:solidFill>
                <a:srgbClr val="DCDDDE"/>
              </a:solidFill>
              <a:effectLst/>
              <a:latin typeface="Whitne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Whitney"/>
              </a:rPr>
              <a:t>Qual a relação entre os períodos de tempo entre lançamentos de cada temporada e média das audiências? </a:t>
            </a:r>
            <a:b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7136949-094A-4FC0-9056-505BA43195F9}"/>
              </a:ext>
            </a:extLst>
          </p:cNvPr>
          <p:cNvSpPr txBox="1"/>
          <p:nvPr/>
        </p:nvSpPr>
        <p:spPr>
          <a:xfrm>
            <a:off x="-87818" y="-78132"/>
            <a:ext cx="705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Jean</a:t>
            </a:r>
          </a:p>
        </p:txBody>
      </p:sp>
    </p:spTree>
    <p:extLst>
      <p:ext uri="{BB962C8B-B14F-4D97-AF65-F5344CB8AC3E}">
        <p14:creationId xmlns:p14="http://schemas.microsoft.com/office/powerpoint/2010/main" val="2289667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2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7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62AF94DA-821C-4E2B-AD0B-4104AF712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631853" y="-96596"/>
            <a:ext cx="3913163" cy="391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6B105EE-FFF9-4A69-ADBD-D69471A67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807" y="1155827"/>
            <a:ext cx="9846712" cy="5188367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F26C25D0-6772-4C01-ADE7-8B4E101739F8}"/>
              </a:ext>
            </a:extLst>
          </p:cNvPr>
          <p:cNvSpPr txBox="1"/>
          <p:nvPr/>
        </p:nvSpPr>
        <p:spPr>
          <a:xfrm>
            <a:off x="1226405" y="253449"/>
            <a:ext cx="5129359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Whitne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Whitney"/>
              </a:rPr>
              <a:t>Qual a relação no IBOPE e queda nas avaliações? </a:t>
            </a:r>
            <a:b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pt-BR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Whitney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3E940F2-15CE-4B9B-86A1-97F619799696}"/>
              </a:ext>
            </a:extLst>
          </p:cNvPr>
          <p:cNvSpPr txBox="1"/>
          <p:nvPr/>
        </p:nvSpPr>
        <p:spPr>
          <a:xfrm>
            <a:off x="55774" y="34086"/>
            <a:ext cx="914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Nath</a:t>
            </a:r>
          </a:p>
        </p:txBody>
      </p:sp>
    </p:spTree>
    <p:extLst>
      <p:ext uri="{BB962C8B-B14F-4D97-AF65-F5344CB8AC3E}">
        <p14:creationId xmlns:p14="http://schemas.microsoft.com/office/powerpoint/2010/main" val="2863609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2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7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62AF94DA-821C-4E2B-AD0B-4104AF712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631853" y="-96596"/>
            <a:ext cx="3913163" cy="391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8AEBC8-E008-49DF-B21C-64ECBAA1F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830" y="1101007"/>
            <a:ext cx="11366340" cy="5471570"/>
          </a:xfrm>
          <a:prstGeom prst="rect">
            <a:avLst/>
          </a:prstGeom>
        </p:spPr>
      </p:pic>
      <p:sp>
        <p:nvSpPr>
          <p:cNvPr id="69" name="CaixaDeTexto 68">
            <a:extLst>
              <a:ext uri="{FF2B5EF4-FFF2-40B4-BE49-F238E27FC236}">
                <a16:creationId xmlns:a16="http://schemas.microsoft.com/office/drawing/2014/main" id="{88FF63F9-A6C4-408E-92FD-7B0FEDF8E44A}"/>
              </a:ext>
            </a:extLst>
          </p:cNvPr>
          <p:cNvSpPr txBox="1"/>
          <p:nvPr/>
        </p:nvSpPr>
        <p:spPr>
          <a:xfrm>
            <a:off x="936912" y="256570"/>
            <a:ext cx="10318173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 i="1" dirty="0"/>
              <a:t>RANKING DE TEMPORADAS POR RATING E OS 10 EPISÓDIOS MELHORES AVALIADOS.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F874A7C2-1E58-4FAA-BAE5-27BB4EBD6BFB}"/>
              </a:ext>
            </a:extLst>
          </p:cNvPr>
          <p:cNvSpPr txBox="1"/>
          <p:nvPr/>
        </p:nvSpPr>
        <p:spPr>
          <a:xfrm>
            <a:off x="888572" y="441236"/>
            <a:ext cx="5222736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Whitne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Whitney"/>
              </a:rPr>
              <a:t>Qual o ranking das melhores e piores temporadas? </a:t>
            </a:r>
            <a:b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pt-BR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Whitney"/>
            </a:endParaRP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BC3BAD1F-5507-475B-9948-8B0D6F5B2F0F}"/>
              </a:ext>
            </a:extLst>
          </p:cNvPr>
          <p:cNvSpPr txBox="1"/>
          <p:nvPr/>
        </p:nvSpPr>
        <p:spPr>
          <a:xfrm>
            <a:off x="55774" y="34086"/>
            <a:ext cx="914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Nath</a:t>
            </a:r>
          </a:p>
        </p:txBody>
      </p:sp>
    </p:spTree>
    <p:extLst>
      <p:ext uri="{BB962C8B-B14F-4D97-AF65-F5344CB8AC3E}">
        <p14:creationId xmlns:p14="http://schemas.microsoft.com/office/powerpoint/2010/main" val="1319324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2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7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62AF94DA-821C-4E2B-AD0B-4104AF712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631853" y="-96596"/>
            <a:ext cx="3913163" cy="391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92B95D8-9E6C-4745-B06B-EED8C2849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92" y="931834"/>
            <a:ext cx="11136815" cy="5199875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3982BD71-D6AD-488F-BBA3-650B0003F055}"/>
              </a:ext>
            </a:extLst>
          </p:cNvPr>
          <p:cNvSpPr txBox="1"/>
          <p:nvPr/>
        </p:nvSpPr>
        <p:spPr>
          <a:xfrm>
            <a:off x="527592" y="182604"/>
            <a:ext cx="5129359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Whitne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Whitney"/>
              </a:rPr>
              <a:t>Quais s 10 melhores episódios? </a:t>
            </a:r>
            <a:b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pt-BR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Whitney"/>
            </a:endParaRP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4654715C-18CD-4699-B332-402D1BFED6DF}"/>
              </a:ext>
            </a:extLst>
          </p:cNvPr>
          <p:cNvSpPr txBox="1"/>
          <p:nvPr/>
        </p:nvSpPr>
        <p:spPr>
          <a:xfrm>
            <a:off x="55774" y="34086"/>
            <a:ext cx="914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Nath</a:t>
            </a:r>
          </a:p>
        </p:txBody>
      </p:sp>
    </p:spTree>
    <p:extLst>
      <p:ext uri="{BB962C8B-B14F-4D97-AF65-F5344CB8AC3E}">
        <p14:creationId xmlns:p14="http://schemas.microsoft.com/office/powerpoint/2010/main" val="2081048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2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7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62AF94DA-821C-4E2B-AD0B-4104AF712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631853" y="-96596"/>
            <a:ext cx="3913163" cy="391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183A46-BED9-4FB0-835E-6D71AC6AB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94" y="1109232"/>
            <a:ext cx="10622177" cy="5444452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BB486033-E736-43E6-A3FB-24DD99D662EB}"/>
              </a:ext>
            </a:extLst>
          </p:cNvPr>
          <p:cNvSpPr txBox="1"/>
          <p:nvPr/>
        </p:nvSpPr>
        <p:spPr>
          <a:xfrm>
            <a:off x="2680703" y="265255"/>
            <a:ext cx="7119931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 i="1" dirty="0"/>
              <a:t>PROBLEMAS TÉCNICOS E ESTABILIDADE DOS DIRETORES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D86AC53-6B09-40F2-8BE4-DFEA6489FE7E}"/>
              </a:ext>
            </a:extLst>
          </p:cNvPr>
          <p:cNvSpPr txBox="1"/>
          <p:nvPr/>
        </p:nvSpPr>
        <p:spPr>
          <a:xfrm>
            <a:off x="885959" y="449692"/>
            <a:ext cx="701812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Whitne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Whitney"/>
              </a:rPr>
              <a:t>Quais são os 10 diretores com episódios de melhor avaliação?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9DBBC714-107B-41BD-A9E5-568EC43131B7}"/>
              </a:ext>
            </a:extLst>
          </p:cNvPr>
          <p:cNvSpPr txBox="1"/>
          <p:nvPr/>
        </p:nvSpPr>
        <p:spPr>
          <a:xfrm>
            <a:off x="55774" y="34086"/>
            <a:ext cx="914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Amadeu</a:t>
            </a:r>
          </a:p>
        </p:txBody>
      </p:sp>
    </p:spTree>
    <p:extLst>
      <p:ext uri="{BB962C8B-B14F-4D97-AF65-F5344CB8AC3E}">
        <p14:creationId xmlns:p14="http://schemas.microsoft.com/office/powerpoint/2010/main" val="3010503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2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7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62AF94DA-821C-4E2B-AD0B-4104AF712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631853" y="-96596"/>
            <a:ext cx="3913163" cy="391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549296-F3C8-4CB6-8567-09554B5F3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01" y="916736"/>
            <a:ext cx="10907734" cy="5341753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B927F898-07D8-4183-ADB9-856981703D26}"/>
              </a:ext>
            </a:extLst>
          </p:cNvPr>
          <p:cNvSpPr txBox="1"/>
          <p:nvPr/>
        </p:nvSpPr>
        <p:spPr>
          <a:xfrm>
            <a:off x="616020" y="168234"/>
            <a:ext cx="701812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Whitne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Whitney"/>
              </a:rPr>
              <a:t>Quais são os 10 diretores com episódios de pior avaliação?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37D40735-16CE-44EB-9ADA-B6AE2F8F1A58}"/>
              </a:ext>
            </a:extLst>
          </p:cNvPr>
          <p:cNvSpPr txBox="1"/>
          <p:nvPr/>
        </p:nvSpPr>
        <p:spPr>
          <a:xfrm>
            <a:off x="55774" y="34086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Amadeu</a:t>
            </a:r>
          </a:p>
        </p:txBody>
      </p:sp>
    </p:spTree>
    <p:extLst>
      <p:ext uri="{BB962C8B-B14F-4D97-AF65-F5344CB8AC3E}">
        <p14:creationId xmlns:p14="http://schemas.microsoft.com/office/powerpoint/2010/main" val="551169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2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7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62AF94DA-821C-4E2B-AD0B-4104AF712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631853" y="-96596"/>
            <a:ext cx="3913163" cy="391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C7D59406-35ED-43DF-913C-7F281A664B6D}"/>
              </a:ext>
            </a:extLst>
          </p:cNvPr>
          <p:cNvSpPr txBox="1"/>
          <p:nvPr/>
        </p:nvSpPr>
        <p:spPr>
          <a:xfrm>
            <a:off x="727879" y="574985"/>
            <a:ext cx="701812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Whitne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Whitney"/>
              </a:rPr>
              <a:t>Quais os 8 trios de personagens principais de maior sucesso?</a:t>
            </a:r>
          </a:p>
        </p:txBody>
      </p:sp>
      <p:pic>
        <p:nvPicPr>
          <p:cNvPr id="69" name="Imagem 68">
            <a:extLst>
              <a:ext uri="{FF2B5EF4-FFF2-40B4-BE49-F238E27FC236}">
                <a16:creationId xmlns:a16="http://schemas.microsoft.com/office/drawing/2014/main" id="{8182E2B5-6263-47EC-ACB6-B9AA7760C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6" y="1423658"/>
            <a:ext cx="10545849" cy="4966443"/>
          </a:xfrm>
          <a:prstGeom prst="rect">
            <a:avLst/>
          </a:prstGeom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D66F4050-18C7-45EF-8F06-900C379CEA64}"/>
              </a:ext>
            </a:extLst>
          </p:cNvPr>
          <p:cNvSpPr txBox="1"/>
          <p:nvPr/>
        </p:nvSpPr>
        <p:spPr>
          <a:xfrm>
            <a:off x="55774" y="34086"/>
            <a:ext cx="914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Amadeu</a:t>
            </a:r>
          </a:p>
        </p:txBody>
      </p:sp>
    </p:spTree>
    <p:extLst>
      <p:ext uri="{BB962C8B-B14F-4D97-AF65-F5344CB8AC3E}">
        <p14:creationId xmlns:p14="http://schemas.microsoft.com/office/powerpoint/2010/main" val="2952238500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AnalogousFromRegularSeed_2SEEDS">
      <a:dk1>
        <a:srgbClr val="000000"/>
      </a:dk1>
      <a:lt1>
        <a:srgbClr val="FFFFFF"/>
      </a:lt1>
      <a:dk2>
        <a:srgbClr val="412D24"/>
      </a:dk2>
      <a:lt2>
        <a:srgbClr val="E8E4E2"/>
      </a:lt2>
      <a:accent1>
        <a:srgbClr val="1794D5"/>
      </a:accent1>
      <a:accent2>
        <a:srgbClr val="20B4A9"/>
      </a:accent2>
      <a:accent3>
        <a:srgbClr val="2956E7"/>
      </a:accent3>
      <a:accent4>
        <a:srgbClr val="D5172A"/>
      </a:accent4>
      <a:accent5>
        <a:srgbClr val="E76629"/>
      </a:accent5>
      <a:accent6>
        <a:srgbClr val="CA9B16"/>
      </a:accent6>
      <a:hlink>
        <a:srgbClr val="BF6B3F"/>
      </a:hlink>
      <a:folHlink>
        <a:srgbClr val="7F7F7F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179</Words>
  <Application>Microsoft Office PowerPoint</Application>
  <PresentationFormat>Widescreen</PresentationFormat>
  <Paragraphs>36</Paragraphs>
  <Slides>16</Slides>
  <Notes>1</Notes>
  <HiddenSlides>15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Batang</vt:lpstr>
      <vt:lpstr>Arial</vt:lpstr>
      <vt:lpstr>Avenir Next LT Pro</vt:lpstr>
      <vt:lpstr>Calibri</vt:lpstr>
      <vt:lpstr>Modern Love</vt:lpstr>
      <vt:lpstr>Whitney</vt:lpstr>
      <vt:lpstr>BohemianVTI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Thomas</dc:creator>
  <cp:lastModifiedBy>samuel silva</cp:lastModifiedBy>
  <cp:revision>3</cp:revision>
  <dcterms:created xsi:type="dcterms:W3CDTF">2021-10-27T22:51:47Z</dcterms:created>
  <dcterms:modified xsi:type="dcterms:W3CDTF">2021-10-28T22:42:32Z</dcterms:modified>
</cp:coreProperties>
</file>